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Archivo Black" panose="020B0604020202020204" charset="0"/>
      <p:regular r:id="rId7"/>
    </p:embeddedFont>
    <p:embeddedFont>
      <p:font typeface="DM Sans" pitchFamily="2" charset="0"/>
      <p:regular r:id="rId8"/>
    </p:embeddedFont>
    <p:embeddedFont>
      <p:font typeface="Garet Bold" panose="020B0604020202020204" charset="0"/>
      <p:regular r:id="rId9"/>
    </p:embeddedFont>
    <p:embeddedFont>
      <p:font typeface="Open Sans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609"/>
    <a:srgbClr val="090A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6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6230998" y="2230498"/>
            <a:ext cx="5826004" cy="5826004"/>
          </a:xfrm>
          <a:custGeom>
            <a:avLst/>
            <a:gdLst/>
            <a:ahLst/>
            <a:cxnLst/>
            <a:rect l="l" t="t" r="r" b="b"/>
            <a:pathLst>
              <a:path w="5826004" h="5826004">
                <a:moveTo>
                  <a:pt x="0" y="0"/>
                </a:moveTo>
                <a:lnTo>
                  <a:pt x="5826004" y="0"/>
                </a:lnTo>
                <a:lnTo>
                  <a:pt x="5826004" y="5826004"/>
                </a:lnTo>
                <a:lnTo>
                  <a:pt x="0" y="58260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6053121" y="7958051"/>
            <a:ext cx="646032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spc="455">
                <a:solidFill>
                  <a:srgbClr val="D7191C"/>
                </a:solidFill>
                <a:latin typeface="Garet Bold"/>
                <a:ea typeface="Garet Bold"/>
                <a:cs typeface="Garet Bold"/>
                <a:sym typeface="Garet Bold"/>
              </a:rPr>
              <a:t>SEU PRIMEIRO CARRO COM CONSCIÊNCIA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9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7872" y="2757879"/>
            <a:ext cx="5220004" cy="5220004"/>
          </a:xfrm>
          <a:custGeom>
            <a:avLst/>
            <a:gdLst/>
            <a:ahLst/>
            <a:cxnLst/>
            <a:rect l="l" t="t" r="r" b="b"/>
            <a:pathLst>
              <a:path w="5220004" h="5220004">
                <a:moveTo>
                  <a:pt x="0" y="0"/>
                </a:moveTo>
                <a:lnTo>
                  <a:pt x="5220004" y="0"/>
                </a:lnTo>
                <a:lnTo>
                  <a:pt x="5220004" y="5220004"/>
                </a:lnTo>
                <a:lnTo>
                  <a:pt x="0" y="5220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800945" y="2757879"/>
            <a:ext cx="4567504" cy="5220004"/>
          </a:xfrm>
          <a:custGeom>
            <a:avLst/>
            <a:gdLst/>
            <a:ahLst/>
            <a:cxnLst/>
            <a:rect l="l" t="t" r="r" b="b"/>
            <a:pathLst>
              <a:path w="4567504" h="5220004">
                <a:moveTo>
                  <a:pt x="0" y="0"/>
                </a:moveTo>
                <a:lnTo>
                  <a:pt x="4567504" y="0"/>
                </a:lnTo>
                <a:lnTo>
                  <a:pt x="4567504" y="5220004"/>
                </a:lnTo>
                <a:lnTo>
                  <a:pt x="0" y="5220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028700" y="981075"/>
            <a:ext cx="8374682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INSPIRAÇÃO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94179" y="4551090"/>
            <a:ext cx="3818406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Uma paixão hereditária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Parte da minha vida</a:t>
            </a:r>
          </a:p>
        </p:txBody>
      </p:sp>
      <p:sp>
        <p:nvSpPr>
          <p:cNvPr id="6" name="Freeform 6"/>
          <p:cNvSpPr/>
          <p:nvPr/>
        </p:nvSpPr>
        <p:spPr>
          <a:xfrm>
            <a:off x="16872393" y="8908137"/>
            <a:ext cx="1159988" cy="1159988"/>
          </a:xfrm>
          <a:custGeom>
            <a:avLst/>
            <a:gdLst/>
            <a:ahLst/>
            <a:cxnLst/>
            <a:rect l="l" t="t" r="r" b="b"/>
            <a:pathLst>
              <a:path w="1159988" h="1159988">
                <a:moveTo>
                  <a:pt x="0" y="0"/>
                </a:moveTo>
                <a:lnTo>
                  <a:pt x="1159988" y="0"/>
                </a:lnTo>
                <a:lnTo>
                  <a:pt x="1159988" y="1159988"/>
                </a:lnTo>
                <a:lnTo>
                  <a:pt x="0" y="1159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9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72393" y="8908137"/>
            <a:ext cx="1159988" cy="1159988"/>
          </a:xfrm>
          <a:custGeom>
            <a:avLst/>
            <a:gdLst/>
            <a:ahLst/>
            <a:cxnLst/>
            <a:rect l="l" t="t" r="r" b="b"/>
            <a:pathLst>
              <a:path w="1159988" h="1159988">
                <a:moveTo>
                  <a:pt x="0" y="0"/>
                </a:moveTo>
                <a:lnTo>
                  <a:pt x="1159988" y="0"/>
                </a:lnTo>
                <a:lnTo>
                  <a:pt x="1159988" y="1159988"/>
                </a:lnTo>
                <a:lnTo>
                  <a:pt x="0" y="1159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0229525" y="2396802"/>
            <a:ext cx="6670368" cy="4042098"/>
          </a:xfrm>
          <a:custGeom>
            <a:avLst/>
            <a:gdLst/>
            <a:ahLst/>
            <a:cxnLst/>
            <a:rect l="l" t="t" r="r" b="b"/>
            <a:pathLst>
              <a:path w="6670368" h="4042098">
                <a:moveTo>
                  <a:pt x="0" y="0"/>
                </a:moveTo>
                <a:lnTo>
                  <a:pt x="6670367" y="0"/>
                </a:lnTo>
                <a:lnTo>
                  <a:pt x="6670367" y="4042098"/>
                </a:lnTo>
                <a:lnTo>
                  <a:pt x="0" y="4042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949231" y="5713251"/>
            <a:ext cx="5176992" cy="3449171"/>
          </a:xfrm>
          <a:custGeom>
            <a:avLst/>
            <a:gdLst/>
            <a:ahLst/>
            <a:cxnLst/>
            <a:rect l="l" t="t" r="r" b="b"/>
            <a:pathLst>
              <a:path w="5176992" h="3449171">
                <a:moveTo>
                  <a:pt x="0" y="0"/>
                </a:moveTo>
                <a:lnTo>
                  <a:pt x="5176992" y="0"/>
                </a:lnTo>
                <a:lnTo>
                  <a:pt x="5176992" y="3449171"/>
                </a:lnTo>
                <a:lnTo>
                  <a:pt x="0" y="34491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028700" y="981075"/>
            <a:ext cx="12195045" cy="174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 DESAFIO DE ESCOLHER O PRIMEIRO CARRO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065301"/>
            <a:ext cx="8115300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Jovens escolhem carros por aparência ou preço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Falta de orientação na hora da compra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Arrependimento e prejuízo financeiro</a:t>
            </a:r>
          </a:p>
          <a:p>
            <a:pPr algn="l">
              <a:lnSpc>
                <a:spcPts val="4200"/>
              </a:lnSpc>
            </a:pPr>
            <a:endParaRPr lang="en-US" sz="3000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57024" y="6587669"/>
            <a:ext cx="6642868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Mercado em alta: +15% nas vendas em 2024 (ANFAVEA)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É preciso consciência, não só paixão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9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72393" y="8908137"/>
            <a:ext cx="1159988" cy="1159988"/>
          </a:xfrm>
          <a:custGeom>
            <a:avLst/>
            <a:gdLst/>
            <a:ahLst/>
            <a:cxnLst/>
            <a:rect l="l" t="t" r="r" b="b"/>
            <a:pathLst>
              <a:path w="1159988" h="1159988">
                <a:moveTo>
                  <a:pt x="0" y="0"/>
                </a:moveTo>
                <a:lnTo>
                  <a:pt x="1159988" y="0"/>
                </a:lnTo>
                <a:lnTo>
                  <a:pt x="1159988" y="1159988"/>
                </a:lnTo>
                <a:lnTo>
                  <a:pt x="0" y="1159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2922969" y="4665357"/>
            <a:ext cx="2730466" cy="481555"/>
          </a:xfrm>
          <a:custGeom>
            <a:avLst/>
            <a:gdLst/>
            <a:ahLst/>
            <a:cxnLst/>
            <a:rect l="l" t="t" r="r" b="b"/>
            <a:pathLst>
              <a:path w="2730466" h="481555">
                <a:moveTo>
                  <a:pt x="0" y="0"/>
                </a:moveTo>
                <a:lnTo>
                  <a:pt x="2730466" y="0"/>
                </a:lnTo>
                <a:lnTo>
                  <a:pt x="2730466" y="481555"/>
                </a:lnTo>
                <a:lnTo>
                  <a:pt x="0" y="481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2714582" y="4558886"/>
            <a:ext cx="642652" cy="642652"/>
          </a:xfrm>
          <a:custGeom>
            <a:avLst/>
            <a:gdLst/>
            <a:ahLst/>
            <a:cxnLst/>
            <a:rect l="l" t="t" r="r" b="b"/>
            <a:pathLst>
              <a:path w="642652" h="642652">
                <a:moveTo>
                  <a:pt x="0" y="0"/>
                </a:moveTo>
                <a:lnTo>
                  <a:pt x="642652" y="0"/>
                </a:lnTo>
                <a:lnTo>
                  <a:pt x="642652" y="642652"/>
                </a:lnTo>
                <a:lnTo>
                  <a:pt x="0" y="6426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8035966" y="7591124"/>
            <a:ext cx="1679774" cy="1667176"/>
          </a:xfrm>
          <a:custGeom>
            <a:avLst/>
            <a:gdLst/>
            <a:ahLst/>
            <a:cxnLst/>
            <a:rect l="l" t="t" r="r" b="b"/>
            <a:pathLst>
              <a:path w="1679774" h="1667176">
                <a:moveTo>
                  <a:pt x="0" y="0"/>
                </a:moveTo>
                <a:lnTo>
                  <a:pt x="1679774" y="0"/>
                </a:lnTo>
                <a:lnTo>
                  <a:pt x="1679774" y="1667176"/>
                </a:lnTo>
                <a:lnTo>
                  <a:pt x="0" y="16671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4926299" y="5143500"/>
            <a:ext cx="1200241" cy="1158233"/>
          </a:xfrm>
          <a:custGeom>
            <a:avLst/>
            <a:gdLst/>
            <a:ahLst/>
            <a:cxnLst/>
            <a:rect l="l" t="t" r="r" b="b"/>
            <a:pathLst>
              <a:path w="1200241" h="1158233">
                <a:moveTo>
                  <a:pt x="0" y="0"/>
                </a:moveTo>
                <a:lnTo>
                  <a:pt x="1200241" y="0"/>
                </a:lnTo>
                <a:lnTo>
                  <a:pt x="1200241" y="1158233"/>
                </a:lnTo>
                <a:lnTo>
                  <a:pt x="0" y="11582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028700" y="981075"/>
            <a:ext cx="12195045" cy="174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MEUS DESAFIOS/ SOLUÇÕES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299062"/>
            <a:ext cx="7697448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Desafio: Banco de dados da tabela FIPE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Solução: Massa de dados fictícios gerada por IA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95276" y="6009974"/>
            <a:ext cx="7697448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Desafio: Consultar carros no banco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Solução: Árvore de possibilidades no back-end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61852" y="3032362"/>
            <a:ext cx="7697448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Desafio: Inserção de quatro tabelas diferentes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Solução: Id recuperado na hora da inserção da tabela usuário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6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6230998" y="2230498"/>
            <a:ext cx="5826004" cy="5826004"/>
          </a:xfrm>
          <a:custGeom>
            <a:avLst/>
            <a:gdLst/>
            <a:ahLst/>
            <a:cxnLst/>
            <a:rect l="l" t="t" r="r" b="b"/>
            <a:pathLst>
              <a:path w="5826004" h="5826004">
                <a:moveTo>
                  <a:pt x="0" y="0"/>
                </a:moveTo>
                <a:lnTo>
                  <a:pt x="5826004" y="0"/>
                </a:lnTo>
                <a:lnTo>
                  <a:pt x="5826004" y="5826004"/>
                </a:lnTo>
                <a:lnTo>
                  <a:pt x="0" y="58260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5356700" y="7604131"/>
            <a:ext cx="7574600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spc="1216">
                <a:solidFill>
                  <a:srgbClr val="D7191C"/>
                </a:solidFill>
                <a:latin typeface="Garet Bold"/>
                <a:ea typeface="Garet Bold"/>
                <a:cs typeface="Garet Bold"/>
                <a:sym typeface="Garet Bold"/>
              </a:rPr>
              <a:t>GRATIDÃO!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8568" y="8462876"/>
            <a:ext cx="5147077" cy="148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31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ALLY HOUSSAM AWADA</a:t>
            </a:r>
          </a:p>
          <a:p>
            <a:pPr algn="l">
              <a:lnSpc>
                <a:spcPts val="2940"/>
              </a:lnSpc>
            </a:pPr>
            <a:r>
              <a:rPr lang="en-US" sz="2100" spc="31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CIÊNCIAS DA COMPUTAÇÃO</a:t>
            </a:r>
          </a:p>
          <a:p>
            <a:pPr algn="l">
              <a:lnSpc>
                <a:spcPts val="2940"/>
              </a:lnSpc>
            </a:pPr>
            <a:r>
              <a:rPr lang="en-US" sz="2100" spc="31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1º SEMESTRE</a:t>
            </a:r>
          </a:p>
          <a:p>
            <a:pPr algn="l">
              <a:lnSpc>
                <a:spcPts val="2940"/>
              </a:lnSpc>
            </a:pPr>
            <a:r>
              <a:rPr lang="en-US" sz="2100" spc="31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SÃO PAULO TECH SCHOOL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125</Words>
  <Application>Microsoft Office PowerPoint</Application>
  <PresentationFormat>Personalizar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2" baseType="lpstr">
      <vt:lpstr>Arial</vt:lpstr>
      <vt:lpstr>Open Sans Bold</vt:lpstr>
      <vt:lpstr>DM Sans</vt:lpstr>
      <vt:lpstr>Calibri</vt:lpstr>
      <vt:lpstr>Garet Bold</vt:lpstr>
      <vt:lpstr>Archivo Black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CarsLife</dc:title>
  <cp:lastModifiedBy>ALLY HOUSSAM AWADA</cp:lastModifiedBy>
  <cp:revision>3</cp:revision>
  <dcterms:created xsi:type="dcterms:W3CDTF">2006-08-16T00:00:00Z</dcterms:created>
  <dcterms:modified xsi:type="dcterms:W3CDTF">2025-06-09T12:33:36Z</dcterms:modified>
  <dc:identifier>DAGprWOTG7w</dc:identifier>
</cp:coreProperties>
</file>